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483" r:id="rId17"/>
    <p:sldId id="484" r:id="rId18"/>
    <p:sldId id="340" r:id="rId19"/>
    <p:sldId id="338" r:id="rId20"/>
    <p:sldId id="341" r:id="rId21"/>
    <p:sldId id="414" r:id="rId22"/>
    <p:sldId id="342" r:id="rId23"/>
    <p:sldId id="416" r:id="rId24"/>
    <p:sldId id="417" r:id="rId25"/>
    <p:sldId id="418" r:id="rId26"/>
    <p:sldId id="480" r:id="rId27"/>
    <p:sldId id="482" r:id="rId28"/>
    <p:sldId id="407" r:id="rId29"/>
    <p:sldId id="408" r:id="rId30"/>
    <p:sldId id="421" r:id="rId31"/>
    <p:sldId id="419" r:id="rId32"/>
    <p:sldId id="294" r:id="rId33"/>
    <p:sldId id="297" r:id="rId34"/>
    <p:sldId id="478" r:id="rId35"/>
    <p:sldId id="481" r:id="rId36"/>
    <p:sldId id="477" r:id="rId37"/>
    <p:sldId id="479" r:id="rId38"/>
    <p:sldId id="48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microsoft.com/office/2007/relationships/hdphoto" Target="../media/hdphoto8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3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90445" y="977087"/>
            <a:ext cx="5811110" cy="48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0DE4-7518-90C1-A275-1676E5E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A65E5-88D6-C40D-A6D4-FF186477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2690117" y="317500"/>
            <a:ext cx="7220439" cy="49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A46AE-63F8-E4A0-7E52-553EBA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0"/>
          <a:stretch/>
        </p:blipFill>
        <p:spPr>
          <a:xfrm rot="5400000" flipV="1">
            <a:off x="6618277" y="-374926"/>
            <a:ext cx="2599854" cy="398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F0E93-44F8-2322-4FAA-965FAB2C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8617" y="3041638"/>
            <a:ext cx="1737690" cy="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9F37F1-F072-463C-265E-76708CCF4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39028" b="43524"/>
          <a:stretch/>
        </p:blipFill>
        <p:spPr>
          <a:xfrm rot="16200000">
            <a:off x="-310505" y="1942498"/>
            <a:ext cx="5189802" cy="310342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A2AF82-568C-2E89-7F6E-63028D640580}"/>
              </a:ext>
            </a:extLst>
          </p:cNvPr>
          <p:cNvCxnSpPr>
            <a:cxnSpLocks/>
          </p:cNvCxnSpPr>
          <p:nvPr/>
        </p:nvCxnSpPr>
        <p:spPr>
          <a:xfrm>
            <a:off x="5181600" y="890938"/>
            <a:ext cx="3805382" cy="539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48ED9-5D25-155B-B30D-B1351BA9271E}"/>
              </a:ext>
            </a:extLst>
          </p:cNvPr>
          <p:cNvCxnSpPr/>
          <p:nvPr/>
        </p:nvCxnSpPr>
        <p:spPr>
          <a:xfrm>
            <a:off x="720436" y="890938"/>
            <a:ext cx="3103419" cy="5186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8D3665-5F03-BE0D-3093-C23146BE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76" y="761769"/>
            <a:ext cx="3938357" cy="5334462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01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5811478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5808244" y="3658992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2632802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5992010" y="294819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263280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4222140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B52C1C-759B-50E6-57EC-61B3BF4C492C}"/>
              </a:ext>
            </a:extLst>
          </p:cNvPr>
          <p:cNvSpPr/>
          <p:nvPr/>
        </p:nvSpPr>
        <p:spPr>
          <a:xfrm>
            <a:off x="7400816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6DD9C6-2156-5939-7994-4831863FF33A}"/>
              </a:ext>
            </a:extLst>
          </p:cNvPr>
          <p:cNvSpPr/>
          <p:nvPr/>
        </p:nvSpPr>
        <p:spPr>
          <a:xfrm>
            <a:off x="8990154" y="3660091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42140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31477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20814" y="1151529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35815" y="189899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24456" y="189899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483827" y="190054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34704" y="322518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308280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270364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4222140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4672140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4292984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580986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625986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588070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3D3237-EDE1-5C62-E3C0-77CF5DB956D9}"/>
              </a:ext>
            </a:extLst>
          </p:cNvPr>
          <p:cNvSpPr txBox="1"/>
          <p:nvPr/>
        </p:nvSpPr>
        <p:spPr>
          <a:xfrm>
            <a:off x="7400814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01820B-A0FC-4C49-7252-45F140D260A1}"/>
              </a:ext>
            </a:extLst>
          </p:cNvPr>
          <p:cNvSpPr/>
          <p:nvPr/>
        </p:nvSpPr>
        <p:spPr>
          <a:xfrm>
            <a:off x="7850814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276A9F-97D5-6D08-7EA0-62B56F22BAEC}"/>
              </a:ext>
            </a:extLst>
          </p:cNvPr>
          <p:cNvSpPr txBox="1"/>
          <p:nvPr/>
        </p:nvSpPr>
        <p:spPr>
          <a:xfrm>
            <a:off x="7471658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8CD3F4-EDAF-249E-CF80-871DB0F93967}"/>
              </a:ext>
            </a:extLst>
          </p:cNvPr>
          <p:cNvSpPr txBox="1"/>
          <p:nvPr/>
        </p:nvSpPr>
        <p:spPr>
          <a:xfrm>
            <a:off x="8988537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331B41-6AEB-E67A-104E-5E0C6B713DFA}"/>
              </a:ext>
            </a:extLst>
          </p:cNvPr>
          <p:cNvSpPr/>
          <p:nvPr/>
        </p:nvSpPr>
        <p:spPr>
          <a:xfrm>
            <a:off x="9438537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C8644C-FEA3-9FA2-9659-F9C3411D5493}"/>
              </a:ext>
            </a:extLst>
          </p:cNvPr>
          <p:cNvSpPr txBox="1"/>
          <p:nvPr/>
        </p:nvSpPr>
        <p:spPr>
          <a:xfrm>
            <a:off x="9059381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C35AA-D226-03C5-B265-9DAB6CFB25DD}"/>
              </a:ext>
            </a:extLst>
          </p:cNvPr>
          <p:cNvSpPr/>
          <p:nvPr/>
        </p:nvSpPr>
        <p:spPr>
          <a:xfrm>
            <a:off x="2632802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2CA580-B36E-BD97-CF9D-83DF28975A8A}"/>
              </a:ext>
            </a:extLst>
          </p:cNvPr>
          <p:cNvSpPr txBox="1"/>
          <p:nvPr/>
        </p:nvSpPr>
        <p:spPr>
          <a:xfrm>
            <a:off x="263280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5A6D29-D548-F72F-9DBF-EFAA86E12F41}"/>
              </a:ext>
            </a:extLst>
          </p:cNvPr>
          <p:cNvSpPr/>
          <p:nvPr/>
        </p:nvSpPr>
        <p:spPr>
          <a:xfrm>
            <a:off x="4222140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84DF2E-9A14-245E-75DF-664BA2FE4317}"/>
              </a:ext>
            </a:extLst>
          </p:cNvPr>
          <p:cNvSpPr/>
          <p:nvPr/>
        </p:nvSpPr>
        <p:spPr>
          <a:xfrm>
            <a:off x="5811478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8A9979-ECDE-2564-60C5-B08DF8FA3E67}"/>
              </a:ext>
            </a:extLst>
          </p:cNvPr>
          <p:cNvSpPr/>
          <p:nvPr/>
        </p:nvSpPr>
        <p:spPr>
          <a:xfrm>
            <a:off x="7400816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F19E961-369B-E246-7A00-9CCFDDDA51D9}"/>
              </a:ext>
            </a:extLst>
          </p:cNvPr>
          <p:cNvSpPr/>
          <p:nvPr/>
        </p:nvSpPr>
        <p:spPr>
          <a:xfrm>
            <a:off x="8990154" y="5224398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397D9EA-7CD2-F811-3ABE-5BB6375E767A}"/>
              </a:ext>
            </a:extLst>
          </p:cNvPr>
          <p:cNvSpPr/>
          <p:nvPr/>
        </p:nvSpPr>
        <p:spPr>
          <a:xfrm>
            <a:off x="308280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24C5BE-C126-84B0-1954-E23277F69522}"/>
              </a:ext>
            </a:extLst>
          </p:cNvPr>
          <p:cNvSpPr txBox="1"/>
          <p:nvPr/>
        </p:nvSpPr>
        <p:spPr>
          <a:xfrm>
            <a:off x="270364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165AB1-71E6-36C5-376F-94084C305005}"/>
              </a:ext>
            </a:extLst>
          </p:cNvPr>
          <p:cNvSpPr txBox="1"/>
          <p:nvPr/>
        </p:nvSpPr>
        <p:spPr>
          <a:xfrm>
            <a:off x="4222140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411CC7-4245-554D-C998-CFE502DA000B}"/>
              </a:ext>
            </a:extLst>
          </p:cNvPr>
          <p:cNvSpPr/>
          <p:nvPr/>
        </p:nvSpPr>
        <p:spPr>
          <a:xfrm>
            <a:off x="4672140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60382B-15B3-6009-5EE2-408818CEF457}"/>
              </a:ext>
            </a:extLst>
          </p:cNvPr>
          <p:cNvSpPr txBox="1"/>
          <p:nvPr/>
        </p:nvSpPr>
        <p:spPr>
          <a:xfrm>
            <a:off x="4292984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77C219-DEBF-BD75-C98E-5459FE70D887}"/>
              </a:ext>
            </a:extLst>
          </p:cNvPr>
          <p:cNvSpPr txBox="1"/>
          <p:nvPr/>
        </p:nvSpPr>
        <p:spPr>
          <a:xfrm>
            <a:off x="580986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64755D-8954-3759-FBFA-3C145E7291E1}"/>
              </a:ext>
            </a:extLst>
          </p:cNvPr>
          <p:cNvSpPr/>
          <p:nvPr/>
        </p:nvSpPr>
        <p:spPr>
          <a:xfrm>
            <a:off x="625986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B767F5-767D-4BAD-2580-52DF6A697B83}"/>
              </a:ext>
            </a:extLst>
          </p:cNvPr>
          <p:cNvSpPr txBox="1"/>
          <p:nvPr/>
        </p:nvSpPr>
        <p:spPr>
          <a:xfrm>
            <a:off x="588070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817723-FDA1-F5C8-965B-8F9F1C124F3E}"/>
              </a:ext>
            </a:extLst>
          </p:cNvPr>
          <p:cNvSpPr txBox="1"/>
          <p:nvPr/>
        </p:nvSpPr>
        <p:spPr>
          <a:xfrm>
            <a:off x="7400814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8B72D0A-8EF1-D0A9-5FEF-55BA9EAFED68}"/>
              </a:ext>
            </a:extLst>
          </p:cNvPr>
          <p:cNvSpPr/>
          <p:nvPr/>
        </p:nvSpPr>
        <p:spPr>
          <a:xfrm>
            <a:off x="7850814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E5DB77-8163-367A-043D-4C4713392CAC}"/>
              </a:ext>
            </a:extLst>
          </p:cNvPr>
          <p:cNvSpPr txBox="1"/>
          <p:nvPr/>
        </p:nvSpPr>
        <p:spPr>
          <a:xfrm>
            <a:off x="7471658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172985-86D4-E6D3-B9DA-C3D9CBACC49C}"/>
              </a:ext>
            </a:extLst>
          </p:cNvPr>
          <p:cNvSpPr txBox="1"/>
          <p:nvPr/>
        </p:nvSpPr>
        <p:spPr>
          <a:xfrm>
            <a:off x="8988537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D037CFB-B280-FE51-F872-55B95B0A52F5}"/>
              </a:ext>
            </a:extLst>
          </p:cNvPr>
          <p:cNvSpPr/>
          <p:nvPr/>
        </p:nvSpPr>
        <p:spPr>
          <a:xfrm>
            <a:off x="9438537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70ACFD9-F59D-0148-F9DF-7FEE13ABD583}"/>
              </a:ext>
            </a:extLst>
          </p:cNvPr>
          <p:cNvSpPr txBox="1"/>
          <p:nvPr/>
        </p:nvSpPr>
        <p:spPr>
          <a:xfrm>
            <a:off x="9059381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0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0" y="43594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4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4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10874</TotalTime>
  <Words>798</Words>
  <Application>Microsoft Office PowerPoint</Application>
  <PresentationFormat>와이드스크린</PresentationFormat>
  <Paragraphs>234</Paragraphs>
  <Slides>38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927</cp:revision>
  <dcterms:created xsi:type="dcterms:W3CDTF">2024-10-29T05:59:45Z</dcterms:created>
  <dcterms:modified xsi:type="dcterms:W3CDTF">2024-12-08T12:39:27Z</dcterms:modified>
</cp:coreProperties>
</file>